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66"/>
  </p:notesMasterIdLst>
  <p:sldIdLst>
    <p:sldId id="256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3" r:id="rId48"/>
    <p:sldId id="402" r:id="rId49"/>
    <p:sldId id="404" r:id="rId50"/>
    <p:sldId id="390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9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4CE94-9739-494B-8E2A-7EF001011C11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9C4CC-F842-41EF-9D58-56EC072C3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2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58F4-1D35-4793-9DC9-E85803601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663945-465A-4C6D-9A96-34E3DCEAE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6A22B-19F8-4DF2-B42F-D4F9C36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77A5A-018B-4FFD-915B-463D71B19F69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FFC1B-D894-4DC9-9D81-519F8AAE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79D59-BE66-4F0E-915C-3232F4FC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1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3B560-9ABE-4EBB-B457-7AFEB46C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2D927F-5ABF-4EB9-B08D-063F8AA63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DD60B-4552-44A8-9323-E6358D7F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35C3-D911-4052-B225-796EABED82FD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9F694-6425-4950-8F4C-8A1E9356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0FA81C-847D-44F4-AED5-F7D69E0C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65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2900D3-C3F3-46F9-B9D0-800E0C407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50838C-D404-4CE9-BCFA-8EA12EA5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679C0-5994-49D9-8605-85283AB3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1642-C80F-45A1-BC8A-512D0F3EDFCD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411C8-3ABF-4E70-8DF4-B7C98122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3EFBC-096A-4A51-9C79-907CCDC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1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154A4-E27C-4190-8CB1-7CEA99EF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0FA150-7E4C-4325-A896-9338CE3AC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BB89E-7BAE-472A-AB9E-8D375874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E79F-A7CB-44C8-92AC-60744991DA97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A1A21-1148-4403-993E-D0B2AC31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30AAC-AC24-450C-BE9D-8A1BB0F1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85D69-65EF-43AF-9E16-10306294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2DD273-9183-4BD8-A43F-093236B10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8C74DE-C8AF-4B91-AE78-6D5E8370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1026-4D51-4C35-ACC2-847A8B274831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654EF-8827-4FC2-9199-A281E3A10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D36F30-49F6-4478-BFE1-58D7CF7B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837-629B-482A-B9A3-F0F77730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358FE4-C26E-44F5-AF84-2331F84A5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6051BA-A7ED-432B-8631-6A49DCE5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22FA1-CD60-436D-8BC3-750A85DF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6574-388A-4A81-8A28-3EBBD6CA870E}" type="datetime1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2659F-61B1-41AC-B0F2-224455F1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B5CB7B-ED78-4711-A9CD-986C2904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6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1A03-6108-4EE9-933D-E2405E70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D919B2-2B11-4D2A-89C9-B2CE036DD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9238E-5B9B-4434-B12E-6C89E0B89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2E3394-C0D3-4314-99D0-2AA8B2206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BFB9E8-1A0C-43BE-BBFD-75E013853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979FEB-7B5A-4618-9B43-3B2551BF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44C-628D-407C-ADDA-EBF1A5EF4F58}" type="datetime1">
              <a:rPr lang="ru-RU" smtClean="0"/>
              <a:t>08.09.2023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446BFB-E809-4019-BFE6-A9A8BC1D8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3FB15-1C88-4201-BF60-13E33301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1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B2FC1-7F3E-41E0-BF08-938D9BD9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862CD9-C7AC-4A3E-AEAE-2AFEDBA9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BA57-7FB8-46EA-AFDC-E01587D3A7E2}" type="datetime1">
              <a:rPr lang="ru-RU" smtClean="0"/>
              <a:t>08.09.2023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214D46-ADBD-40F3-8BFE-BCC34738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35397A-4173-4402-AFEB-6D38209C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8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3E8581-BA13-4090-894A-D972B1AA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64A7-325B-445A-A76B-E5FC76C1F815}" type="datetime1">
              <a:rPr lang="ru-RU" smtClean="0"/>
              <a:t>08.09.2023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B4F58-1D1A-4710-8A91-15AD0CC2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511B9C-4259-4239-999F-7E7BB0BF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4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BF3CC-1073-4F50-A913-44CAEBB4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11FE2-838C-4E53-9B26-CA5BD24B4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91C99B-0E0E-44BD-A339-B79134974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B81F6-B761-43AB-BBD4-B0458C9A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9DAA-08B7-4CB1-8B5E-E13D538E0370}" type="datetime1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29492-C1A7-4586-8E80-165A861F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264771-F42E-497C-8A08-C1794D3D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8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281DA-7967-4850-BF04-32FFA60D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77BC0E-BADB-449E-880E-97D3BC136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D172C-D9EC-49D5-AC76-70D60354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0692E9-60B2-4D21-8B28-2CFCDFF9E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8F0A-95CC-46C8-AB1B-ABADB373FEC5}" type="datetime1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E8BC70-31A6-44FC-B3FC-B28327A2A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2D767-E956-4F1A-AA64-CB3184DE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0A29F-E997-4F07-9870-34C418C7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C90E-9475-4697-A898-FD0F39184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6511B4-7C2D-4D34-A556-24F677C8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BC02-A00E-4039-913E-080E595AEC06}" type="datetime1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70E13-57FA-46AA-897E-99B6C31F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CA09F-DE25-49FA-9613-030B4F11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123B-6A9C-4DDD-9F8B-20BFE9922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4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kiV7mofxw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59ZWthjS5s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9LTobTppGk?feature=oembed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E86E86-05B4-4A74-A448-DD8CB5387BB9}"/>
              </a:ext>
            </a:extLst>
          </p:cNvPr>
          <p:cNvSpPr txBox="1"/>
          <p:nvPr/>
        </p:nvSpPr>
        <p:spPr>
          <a:xfrm>
            <a:off x="893727" y="509299"/>
            <a:ext cx="101284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11. </a:t>
            </a:r>
            <a:r>
              <a:rPr lang="uk-UA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Електрохімія</a:t>
            </a:r>
          </a:p>
        </p:txBody>
      </p:sp>
      <p:pic>
        <p:nvPicPr>
          <p:cNvPr id="1030" name="Picture 6" descr="Электрохимия - frwiki.wiki">
            <a:extLst>
              <a:ext uri="{FF2B5EF4-FFF2-40B4-BE49-F238E27FC236}">
                <a16:creationId xmlns:a16="http://schemas.microsoft.com/office/drawing/2014/main" id="{7AF8FD06-6BA1-10E9-13F9-A3559EEE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5" y="1672703"/>
            <a:ext cx="3001875" cy="46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A810A-3264-7C88-DD01-5AB21BF6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58" y="144962"/>
            <a:ext cx="10817152" cy="48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1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F870B-8875-814B-ECDA-B8C6E36E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38" y="237648"/>
            <a:ext cx="9909989" cy="63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435BA8-5539-AEE0-EEC4-5F65FB49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8" y="285929"/>
            <a:ext cx="10339618" cy="628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0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E1A0A-C630-5523-47C8-DFF3701E5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2" y="336659"/>
            <a:ext cx="10953193" cy="61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8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95B55-8674-91BC-2076-42E0F1EF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52" y="198285"/>
            <a:ext cx="9987730" cy="64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5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F73CC-C140-DCB9-C954-4B313A2F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12" y="417947"/>
            <a:ext cx="10842758" cy="51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73AC2-04B7-04A7-4C64-CD26BFA9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4" y="314036"/>
            <a:ext cx="10683163" cy="60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1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6576C-ED96-275E-1BF0-F45FF389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07" y="361820"/>
            <a:ext cx="10130986" cy="61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7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9C01AB-0234-ABA1-4BFF-A7C4FA82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71" y="255757"/>
            <a:ext cx="11375079" cy="59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28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AE0982-D7E2-EF77-8AFF-19B347AD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60" y="189425"/>
            <a:ext cx="9844680" cy="64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5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9DFAB5-88E7-E32B-84C9-FE3F7F64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14" y="243257"/>
            <a:ext cx="9332280" cy="621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CAB92-A1C9-A91E-9BBE-2E2ED221D9ED}"/>
              </a:ext>
            </a:extLst>
          </p:cNvPr>
          <p:cNvSpPr txBox="1"/>
          <p:nvPr/>
        </p:nvSpPr>
        <p:spPr>
          <a:xfrm>
            <a:off x="71406" y="2173857"/>
            <a:ext cx="27494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11. ПОЧАТКОВІ ПОНЯТТЯ ЕЛЕКТРОХІМІЇ</a:t>
            </a:r>
          </a:p>
        </p:txBody>
      </p:sp>
    </p:spTree>
    <p:extLst>
      <p:ext uri="{BB962C8B-B14F-4D97-AF65-F5344CB8AC3E}">
        <p14:creationId xmlns:p14="http://schemas.microsoft.com/office/powerpoint/2010/main" val="3229467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1E6BC-D1E6-66CB-985C-FD1077C84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44" y="260754"/>
            <a:ext cx="10226256" cy="65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F5D57-5F29-3A85-C8DC-B97E280A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89" y="196280"/>
            <a:ext cx="8998684" cy="64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66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CC346-F7CC-8803-038C-241104BB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67" y="199026"/>
            <a:ext cx="11000877" cy="64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6EFA8-601E-A9B1-64CF-45FB8703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51" y="415330"/>
            <a:ext cx="11233499" cy="404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4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CA31F6-6876-A462-028B-9580F67C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36" y="113286"/>
            <a:ext cx="9825465" cy="66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9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6315F-E91C-FA0A-F1A7-6D5CCC36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6" y="363538"/>
            <a:ext cx="11438413" cy="40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7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6527ED-1A4F-E1A7-FCD1-325E5C59B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00" y="399472"/>
            <a:ext cx="7766014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7CDFF-4EE2-7D71-3421-6288CA59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34" y="298806"/>
            <a:ext cx="10326411" cy="62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78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2437B-1C0B-B0A2-B555-A2675F6E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34" y="400050"/>
            <a:ext cx="9577532" cy="63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5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1D0F20-67DA-0CCC-D2AA-CC896A0B4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1" y="503761"/>
            <a:ext cx="10197612" cy="54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49140D-4A4E-0023-DF7A-1F039C01959D}"/>
              </a:ext>
            </a:extLst>
          </p:cNvPr>
          <p:cNvSpPr txBox="1"/>
          <p:nvPr/>
        </p:nvSpPr>
        <p:spPr>
          <a:xfrm>
            <a:off x="2685533" y="74005"/>
            <a:ext cx="7061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/>
              <a:t>11.2 ПОДВІЙНИЙ ЕЛЕКТРИЧНИЙ ШАР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5DE87F-23E0-239B-03C2-C42397D4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7" y="658780"/>
            <a:ext cx="11213305" cy="59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9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EE258-7B30-725A-3C25-4B545473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8" y="510019"/>
            <a:ext cx="10912549" cy="57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68B42-78B1-72AC-81AE-472133A1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60" y="83128"/>
            <a:ext cx="5447680" cy="5153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16FEBC-ADF3-2BA7-9E1D-5F0F3603C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60" y="5237019"/>
            <a:ext cx="10580940" cy="15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08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E8454-2A18-698C-E285-BBF568F73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8" y="306675"/>
            <a:ext cx="11493328" cy="56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04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7A67B-E92D-BB4B-D816-7DCA2447C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17" y="244395"/>
            <a:ext cx="10216566" cy="65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18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8744C8-9136-BF46-369F-A0D169E4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57" y="247207"/>
            <a:ext cx="10370286" cy="63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96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2822E-D377-4C68-D1FA-B693BB45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75" y="287658"/>
            <a:ext cx="10073234" cy="64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2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11 клас. Хімія. Поняття про гальванічний елемент як хімічне джерело електричного струму">
            <a:hlinkClick r:id="" action="ppaction://media"/>
            <a:extLst>
              <a:ext uri="{FF2B5EF4-FFF2-40B4-BE49-F238E27FC236}">
                <a16:creationId xmlns:a16="http://schemas.microsoft.com/office/drawing/2014/main" id="{8361CCCF-64EC-4839-E2C0-4CD9A4F5B1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5782" y="397965"/>
            <a:ext cx="10729328" cy="60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E1207-53E6-D3C3-25DB-0D2C47EC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6" y="471193"/>
            <a:ext cx="10672455" cy="53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4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FF469-4D3C-A932-8A28-6CEF4265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82" y="277092"/>
            <a:ext cx="5826702" cy="60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0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8B9E79-3E49-0695-C3DB-8FE127FFD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06" y="352280"/>
            <a:ext cx="10161594" cy="55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C991B-3333-ACD0-3012-AA4E8928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172567"/>
            <a:ext cx="10498347" cy="65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9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CD971-81CB-02CF-05A0-BA7BB04B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23" y="227012"/>
            <a:ext cx="9733541" cy="6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6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610D19-A666-EB1C-3654-9A3E1AC4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8" y="686741"/>
            <a:ext cx="10431239" cy="51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90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A5795-A7FC-4F06-F17D-46312632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99" y="202630"/>
            <a:ext cx="10315307" cy="65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1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28D8B0-9C9A-D6D2-6154-3A93B96F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96" y="518289"/>
            <a:ext cx="10471874" cy="507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1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2CB20-E985-65A5-096F-726FEE20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72" y="294228"/>
            <a:ext cx="10423251" cy="58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0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5E8EE-4223-F7F8-F73A-B7622EF3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50" y="98016"/>
            <a:ext cx="9278826" cy="66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11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FA9225-FA06-3042-763C-4325D346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76" y="258123"/>
            <a:ext cx="9916760" cy="63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81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2E061-8425-3E89-3238-AC65EA7F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7" y="188163"/>
            <a:ext cx="11338247" cy="552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326A1-1165-8705-4E9B-D302A900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05" y="110730"/>
            <a:ext cx="10840514" cy="66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6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AE562-349D-BA9F-BFE2-C28C36333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09537"/>
            <a:ext cx="923925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9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F07AC-DF5F-B39E-FC9A-E03E7D2F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7" y="295984"/>
            <a:ext cx="11285246" cy="44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7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1042D-1A50-749A-AF1F-35B8F626F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07" y="275491"/>
            <a:ext cx="9551785" cy="63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2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F28B4-FECE-25A3-E400-EEFCD2EC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04" y="0"/>
            <a:ext cx="9171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00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B67AE-D084-00E7-2328-1709CB97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9" y="180631"/>
            <a:ext cx="9880889" cy="6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AA1E23-5269-C376-9F96-AAB77347D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6" y="256019"/>
            <a:ext cx="10938760" cy="62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62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FF93B-3B64-51D4-09B0-98855864F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40" y="722012"/>
            <a:ext cx="10824479" cy="56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0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A013A-7293-7C56-2E2F-143DF94D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5" y="484933"/>
            <a:ext cx="10355599" cy="42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62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C76FC-8313-6EEA-8E35-9F7B1FB9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97" y="146692"/>
            <a:ext cx="8997329" cy="65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81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Застосування електролізу">
            <a:hlinkClick r:id="" action="ppaction://media"/>
            <a:extLst>
              <a:ext uri="{FF2B5EF4-FFF2-40B4-BE49-F238E27FC236}">
                <a16:creationId xmlns:a16="http://schemas.microsoft.com/office/drawing/2014/main" id="{A7229C3F-912D-EDE5-29F1-729A56E6E6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6713" y="474453"/>
            <a:ext cx="10458574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имедиа в Интернете 3" title="Типи паливних комірок">
            <a:hlinkClick r:id="" action="ppaction://media"/>
            <a:extLst>
              <a:ext uri="{FF2B5EF4-FFF2-40B4-BE49-F238E27FC236}">
                <a16:creationId xmlns:a16="http://schemas.microsoft.com/office/drawing/2014/main" id="{08ED25DD-A298-77C6-C867-5A9F03F588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4898" y="105673"/>
            <a:ext cx="8686800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C3F2DF-67E2-2CDE-3467-91977CA6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6" y="381643"/>
            <a:ext cx="10635656" cy="60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5137D-013F-C4D9-36A5-CAF0A0AB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97" y="282760"/>
            <a:ext cx="10138804" cy="648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17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C16685-3187-CBB5-D53C-10BE0B67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37" y="787925"/>
            <a:ext cx="10551926" cy="49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25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6535C-53AF-563A-4A77-37CAE845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59" y="199125"/>
            <a:ext cx="9628491" cy="64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69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300D9-240D-BD8E-0F05-3AEC930E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2" y="229858"/>
            <a:ext cx="10583624" cy="61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2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0F21E-98BB-A77E-C843-D13AAA343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21" y="462819"/>
            <a:ext cx="10282042" cy="59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031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53784-DC5B-7E10-8B1C-90321A65616E}"/>
              </a:ext>
            </a:extLst>
          </p:cNvPr>
          <p:cNvSpPr txBox="1"/>
          <p:nvPr/>
        </p:nvSpPr>
        <p:spPr>
          <a:xfrm>
            <a:off x="2934717" y="2660073"/>
            <a:ext cx="6322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80699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FC3E27-D415-8FE9-EECF-C82E60E1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14" y="218786"/>
            <a:ext cx="11239067" cy="62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4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7840DF-52B9-03B8-1698-C20E0AD3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24" y="236911"/>
            <a:ext cx="10454773" cy="63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04375D-C2C8-D46B-4F5D-04C687DB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2" y="393193"/>
            <a:ext cx="11101755" cy="61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68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10565</TotalTime>
  <Words>16</Words>
  <Application>Microsoft Office PowerPoint</Application>
  <PresentationFormat>Широкоэкранный</PresentationFormat>
  <Paragraphs>4</Paragraphs>
  <Slides>64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Кудрявцев Сергій Олександрович</dc:creator>
  <cp:lastModifiedBy>Кудрявцев Сергій Олександрович</cp:lastModifiedBy>
  <cp:revision>481</cp:revision>
  <dcterms:created xsi:type="dcterms:W3CDTF">2023-04-09T07:28:22Z</dcterms:created>
  <dcterms:modified xsi:type="dcterms:W3CDTF">2023-09-08T04:41:20Z</dcterms:modified>
</cp:coreProperties>
</file>