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1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4CE94-9739-494B-8E2A-7EF001011C11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9C4CC-F842-41EF-9D58-56EC072C3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229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758F4-1D35-4793-9DC9-E85803601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663945-465A-4C6D-9A96-34E3DCEAE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D6A22B-19F8-4DF2-B42F-D4F9C360E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7A5A-018B-4FFD-915B-463D71B19F69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AFFC1B-D894-4DC9-9D81-519F8AAE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A79D59-BE66-4F0E-915C-3232F4FC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1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3B560-9ABE-4EBB-B457-7AFEB46C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2D927F-5ABF-4EB9-B08D-063F8AA63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ADD60B-4552-44A8-9323-E6358D7FA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35C3-D911-4052-B225-796EABED82FD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A9F694-6425-4950-8F4C-8A1E9356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0FA81C-847D-44F4-AED5-F7D69E0CA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65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2900D3-C3F3-46F9-B9D0-800E0C4075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50838C-D404-4CE9-BCFA-8EA12EA5A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4679C0-5994-49D9-8605-85283AB3C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1642-C80F-45A1-BC8A-512D0F3EDFCD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411C8-3ABF-4E70-8DF4-B7C98122C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23EFBC-096A-4A51-9C79-907CCDC34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1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154A4-E27C-4190-8CB1-7CEA99EFA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0FA150-7E4C-4325-A896-9338CE3AC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1BB89E-7BAE-472A-AB9E-8D3758748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E79F-A7CB-44C8-92AC-60744991DA97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EA1A21-1148-4403-993E-D0B2AC31B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B30AAC-AC24-450C-BE9D-8A1BB0F12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32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85D69-65EF-43AF-9E16-10306294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2DD273-9183-4BD8-A43F-093236B10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8C74DE-C8AF-4B91-AE78-6D5E8370D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1026-4D51-4C35-ACC2-847A8B274831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3654EF-8827-4FC2-9199-A281E3A10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D36F30-49F6-4478-BFE1-58D7CF7BC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83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03837-629B-482A-B9A3-F0F777302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358FE4-C26E-44F5-AF84-2331F84A5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6051BA-A7ED-432B-8631-6A49DCE50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F22FA1-CD60-436D-8BC3-750A85DF4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6574-388A-4A81-8A28-3EBBD6CA870E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52659F-61B1-41AC-B0F2-224455F1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B5CB7B-ED78-4711-A9CD-986C29040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76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11A03-6108-4EE9-933D-E2405E70D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D919B2-2B11-4D2A-89C9-B2CE036DD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09238E-5B9B-4434-B12E-6C89E0B89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2E3394-C0D3-4314-99D0-2AA8B2206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BFB9E8-1A0C-43BE-BBFD-75E013853E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B979FEB-7B5A-4618-9B43-3B2551BF7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B44C-628D-407C-ADDA-EBF1A5EF4F58}" type="datetime1">
              <a:rPr lang="ru-RU" smtClean="0"/>
              <a:t>06.09.2023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446BFB-E809-4019-BFE6-A9A8BC1D8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93FB15-1C88-4201-BF60-13E33301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61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B2FC1-7F3E-41E0-BF08-938D9BD9C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862CD9-C7AC-4A3E-AEAE-2AFEDBA9F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BA57-7FB8-46EA-AFDC-E01587D3A7E2}" type="datetime1">
              <a:rPr lang="ru-RU" smtClean="0"/>
              <a:t>06.09.2023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214D46-ADBD-40F3-8BFE-BCC34738D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35397A-4173-4402-AFEB-6D38209C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8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3E8581-BA13-4090-894A-D972B1AA2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64A7-325B-445A-A76B-E5FC76C1F815}" type="datetime1">
              <a:rPr lang="ru-RU" smtClean="0"/>
              <a:t>06.09.2023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1B4F58-1D1A-4710-8A91-15AD0CC2F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511B9C-4259-4239-999F-7E7BB0BF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14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BF3CC-1073-4F50-A913-44CAEBB49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611FE2-838C-4E53-9B26-CA5BD24B4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91C99B-0E0E-44BD-A339-B79134974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6B81F6-B761-43AB-BBD4-B0458C9A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9DAA-08B7-4CB1-8B5E-E13D538E0370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C29492-C1A7-4586-8E80-165A861FC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264771-F42E-497C-8A08-C1794D3D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68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281DA-7967-4850-BF04-32FFA60D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77BC0E-BADB-449E-880E-97D3BC136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2D172C-D9EC-49D5-AC76-70D60354E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0692E9-60B2-4D21-8B28-2CFCDFF9E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8F0A-95CC-46C8-AB1B-ABADB373FEC5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E8BC70-31A6-44FC-B3FC-B28327A2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C2D767-E956-4F1A-AA64-CB3184DE4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3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0A29F-E997-4F07-9870-34C418C72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8FC90E-9475-4697-A898-FD0F39184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6511B4-7C2D-4D34-A556-24F677C84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BC02-A00E-4039-913E-080E595AEC06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E70E13-57FA-46AA-897E-99B6C31F5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CA09F-DE25-49FA-9613-030B4F11A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54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E86E86-05B4-4A74-A448-DD8CB5387BB9}"/>
              </a:ext>
            </a:extLst>
          </p:cNvPr>
          <p:cNvSpPr txBox="1"/>
          <p:nvPr/>
        </p:nvSpPr>
        <p:spPr>
          <a:xfrm>
            <a:off x="893727" y="509299"/>
            <a:ext cx="101284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13. </a:t>
            </a:r>
            <a:r>
              <a:rPr lang="uk-UA" sz="5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Корозія металів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1A4E70-055E-A207-6923-B0166EEFD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556" y="1629445"/>
            <a:ext cx="6666887" cy="471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1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D2ADE6-D7F2-7914-326B-FDA4581AE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06" y="503134"/>
            <a:ext cx="10443412" cy="597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17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CAF17A-A675-F478-8BCE-B60796D77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90" y="403986"/>
            <a:ext cx="11207620" cy="60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52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6C568B-BF08-E7AD-F1E7-B59030068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16" y="193456"/>
            <a:ext cx="8504167" cy="666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27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300802-842C-9312-6F74-F84D1C3EE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453" y="325193"/>
            <a:ext cx="10370001" cy="635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12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5A2BC7-AA4B-2FA8-0564-8D22DAEEC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437" y="173993"/>
            <a:ext cx="9872636" cy="631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87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4EBE7A-748A-480A-B6DC-574E49DB5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65" y="314156"/>
            <a:ext cx="10022269" cy="643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21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833698-8C18-90A4-2AD2-A38BAEDDC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002" y="305164"/>
            <a:ext cx="8955995" cy="646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70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4B2B8A-EA60-A532-061F-FCB67A880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29" y="100683"/>
            <a:ext cx="10131942" cy="66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93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DB9E1B-AB7F-B347-0493-FE6AF9485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49" y="226058"/>
            <a:ext cx="10761494" cy="568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97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5D329C-56DF-029A-9BDC-F5A202AE7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50" y="396904"/>
            <a:ext cx="10135643" cy="501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8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B47332-E203-D9C4-96B8-E7587E53F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361" y="133562"/>
            <a:ext cx="9388888" cy="65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65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4F8E1B-6F75-2DDB-ED77-E4E3920C4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58" y="431830"/>
            <a:ext cx="9979113" cy="605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69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AB1200-946A-4FD8-0FC0-16FC16441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63" y="471713"/>
            <a:ext cx="11014630" cy="593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81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50B6D8-FFE8-FDF8-9568-1B72B075F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83" y="342868"/>
            <a:ext cx="10155294" cy="631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18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75FF1A-E789-AA61-5143-0B3C7C05C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28" y="864721"/>
            <a:ext cx="10616124" cy="526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1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D1394B-E556-4C75-659A-DABA4EBD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1" y="350114"/>
            <a:ext cx="11145910" cy="615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26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880A09-7B84-C2D3-A5CE-A517AB7CA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95" y="395468"/>
            <a:ext cx="9975209" cy="633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86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6289E4-C6F8-B718-99AC-47EA3C4AA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297" y="75009"/>
            <a:ext cx="8965406" cy="670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61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700EC8-0D23-4427-F769-B66D7EC6B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94" y="348707"/>
            <a:ext cx="11298914" cy="462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53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8B60C0-2996-D2D1-AA4C-1EDEC4CC9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378" y="363367"/>
            <a:ext cx="8531244" cy="613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90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9BA006-1E2C-730A-01C3-2371E16BF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55" y="588505"/>
            <a:ext cx="11063890" cy="483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78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C724C7-95C6-196F-E9E1-9301C497F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163" y="314631"/>
            <a:ext cx="9270678" cy="62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04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FC959F-CDE1-5DC1-98EA-B95B77376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298" y="116027"/>
            <a:ext cx="7957551" cy="662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25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DB1EA7-7D70-E57E-31C5-B249053FE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101" y="326433"/>
            <a:ext cx="8935454" cy="601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36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957788-FB3F-4D8B-63D7-A8CA0BAE9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739" y="374694"/>
            <a:ext cx="10170522" cy="610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12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FD7D5A-D23F-70C1-33F1-4CD3E5963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15" y="276411"/>
            <a:ext cx="9830439" cy="6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04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54F04F-C1A7-BB8B-BF4A-EC1177533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06" y="179585"/>
            <a:ext cx="10132363" cy="64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87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284333-1243-1CD9-2CDC-9671F12DC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14" y="123839"/>
            <a:ext cx="9974026" cy="66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830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E336DF-6DC3-E717-3A9F-A7ADBE950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8" y="337053"/>
            <a:ext cx="10173219" cy="611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966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02E2B5-60E5-8FDF-4536-2646C138A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96" y="221591"/>
            <a:ext cx="9922108" cy="641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73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E714F6-D2B1-09CA-4C79-05A2F6139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147" y="573108"/>
            <a:ext cx="10145599" cy="451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795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1A1802-4542-AE22-BAB3-5EFF0AB6E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69" y="401734"/>
            <a:ext cx="10718232" cy="530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45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57EB75-6B35-037A-3B9D-CA885C31B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56" y="551668"/>
            <a:ext cx="10511288" cy="427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519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239EEF-8DEC-FE78-F66C-DD1115B10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33" y="243618"/>
            <a:ext cx="8491490" cy="637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50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68567A-E655-26DF-1447-E74EDE711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01" y="479788"/>
            <a:ext cx="10526306" cy="384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25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DC0BAC-3A4C-4796-8328-2DB666F25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56" y="498645"/>
            <a:ext cx="9846725" cy="425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879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8D1B85-6FB1-BD96-40EF-7B0C831D156D}"/>
              </a:ext>
            </a:extLst>
          </p:cNvPr>
          <p:cNvSpPr txBox="1"/>
          <p:nvPr/>
        </p:nvSpPr>
        <p:spPr>
          <a:xfrm>
            <a:off x="2826515" y="2682816"/>
            <a:ext cx="65389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b="1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934897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1D3DF4-79A0-0863-403B-AF3D43011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96" y="542027"/>
            <a:ext cx="10806593" cy="561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4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A56570-45DD-E207-A017-D115F6299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08" y="452451"/>
            <a:ext cx="10907784" cy="552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62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722884-C7BE-714F-16A6-DF5C49CED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973" y="252539"/>
            <a:ext cx="9724053" cy="6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46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2726A9-1E0F-E21E-DBEC-D674B6DB5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40" y="280572"/>
            <a:ext cx="11450519" cy="587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7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C6F945-9091-874B-50D3-2A2500E88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586725"/>
            <a:ext cx="10902225" cy="425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47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10232</TotalTime>
  <Words>8</Words>
  <Application>Microsoft Office PowerPoint</Application>
  <PresentationFormat>Широкоэкранный</PresentationFormat>
  <Paragraphs>2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Кудрявцев Сергій Олександрович</dc:creator>
  <cp:lastModifiedBy>Кудрявцев Сергій Олександрович</cp:lastModifiedBy>
  <cp:revision>457</cp:revision>
  <dcterms:created xsi:type="dcterms:W3CDTF">2023-04-09T07:28:22Z</dcterms:created>
  <dcterms:modified xsi:type="dcterms:W3CDTF">2023-09-06T10:36:45Z</dcterms:modified>
</cp:coreProperties>
</file>